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56" r:id="rId6"/>
    <p:sldId id="268" r:id="rId7"/>
    <p:sldId id="264" r:id="rId8"/>
    <p:sldId id="271" r:id="rId9"/>
    <p:sldId id="275" r:id="rId10"/>
    <p:sldId id="257" r:id="rId11"/>
    <p:sldId id="270" r:id="rId12"/>
    <p:sldId id="261" r:id="rId13"/>
    <p:sldId id="273" r:id="rId14"/>
    <p:sldId id="266" r:id="rId15"/>
    <p:sldId id="265" r:id="rId16"/>
    <p:sldId id="259" r:id="rId17"/>
    <p:sldId id="260" r:id="rId18"/>
    <p:sldId id="258" r:id="rId19"/>
    <p:sldId id="269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22/07/2024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5" y="1828535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9868657" y="208249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9868657" y="1956800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9918253" y="2129667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06" b="20541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7554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144081" y="1894837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Microsoft Office PowerPoint</Application>
  <PresentationFormat>Widescreen</PresentationFormat>
  <Paragraphs>122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Reduction of Electric Field - vgroup</vt:lpstr>
      <vt:lpstr>Reduction of Electric Field - vgroup</vt:lpstr>
      <vt:lpstr>Reduction of Electric Field - CDAW</vt:lpstr>
      <vt:lpstr>Reduction of Electric Field - CDAW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35</cp:revision>
  <dcterms:created xsi:type="dcterms:W3CDTF">2024-03-13T10:06:32Z</dcterms:created>
  <dcterms:modified xsi:type="dcterms:W3CDTF">2024-07-22T11:55:28Z</dcterms:modified>
</cp:coreProperties>
</file>